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21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24"/>
    <p:restoredTop sz="94651"/>
  </p:normalViewPr>
  <p:slideViewPr>
    <p:cSldViewPr snapToGrid="0">
      <p:cViewPr varScale="1">
        <p:scale>
          <a:sx n="122" d="100"/>
          <a:sy n="122" d="100"/>
        </p:scale>
        <p:origin x="23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27B0-3F44-2485-CEEC-E2098C779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CF4E6-2277-3218-2F72-F1018CA77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15E48-B35C-08B2-17C0-3D1D7DA16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83807-6A69-07B4-0EA2-7E4DE1C84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11F59-CC54-24E6-3890-FFBD12442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37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B3501-073F-2189-C643-6BC5D921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305-A920-C012-9488-77586E9A8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DDFF6-36D7-BC2A-5D7D-A96724B8C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8AE4F-5F9B-4D69-EB5F-A5BD1EC9B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B234-673F-BA91-D122-41BBCA00D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5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E0E327-B408-9256-ADD8-41C2B6DC92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8DE5C-4C10-F28F-3E04-127F50F52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7F74F-5B40-94C2-FBEA-5E54D46C0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21633-E0A4-963A-117A-B201752D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A8745-9F85-33A3-01D6-774282C43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73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BC4CA-E258-341D-1689-82EFC72BB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B24F1-4FFD-AD8C-239D-338775DDC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10DA2-2781-8A2D-42DE-3A95ED406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A640-7B9E-ABE8-0079-96100B593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A5AFD-5653-A37A-3FAB-1E90A3F9F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1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F021-F0D0-67EE-4C07-AE8A8A059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72022-6E83-7505-4A95-F6A06E1B3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FC3FD-C3E0-0463-0E91-6A8A816D8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A3F93-EFA6-9F92-3C00-ADCB8846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65E7-36CA-82AC-15B8-025D4D216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46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0F2E0-B5FB-6692-14B1-35F1C92F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B9DF-9C24-FDF6-E4E6-45D6363C98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AF273B-12A1-4EEA-1814-8C5F9534F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7FAEC-5D20-F41F-11E4-1B762D4E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BCE7A-AC5F-903C-5A61-E396F753F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594DD-9948-6595-5F8D-A3E7141AC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19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A806-7EDB-6ECA-4B44-FB5363297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F037C-954A-9003-A4C0-139994D9C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560FB-916D-3125-230D-311F9912A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6495B3-D821-952A-7100-6CA638C4CB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F71A12-029B-A6BD-9D52-FEBC8455D7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A5A44E-F1D8-C00B-E8E4-670A3927D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2BB21D-2C43-A4DA-0BD5-034DB369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C663B1-9A3E-9101-BBA6-16414B6D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23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140A-878E-0017-FE92-CC7056E4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1247C-D851-9F6E-F22C-79FBB0BD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4A79D8-4EBE-71C7-53F3-EF1B3DB8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96B523-292B-F5ED-4C19-9975CA855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87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11DBF8-B242-5832-7211-1B84114D1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9A6A30-4B2B-C5F1-F485-CACCEE7E4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32E72-642C-F287-271A-87252E1B3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45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B2D82-3691-E0CD-5B7E-4D86DEECF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CD71C-3874-EEFC-44CF-0A1385FA1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F45B9C-EBE5-3363-B1DE-750A2CE33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B40D9-7613-5B2B-4A87-32B030ECB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68452-F8C3-F393-8BD2-7A7A75152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7F875-BC40-486B-F9C8-07FDA8AD5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3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C3206-6D3A-F849-2203-FCED1744B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AF97FF-3A5D-ADA0-F00C-64595B83DD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FCF09E-3F32-D163-ADD4-C226FAAFA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A568D-0172-E458-57DE-7D0403CD0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B428E-B5AD-2A80-D07B-35BB09BA8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14A23-7A53-18FC-9E36-83B001DE0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16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32C1C7-A3C9-16A0-B3AE-DD700A0DF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DB677-D8A3-ED2F-DE2F-1577E1B42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9FF59-4C37-E232-CDF0-EFFF637EF4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F25E9-FE89-5342-B036-510C4094E3F2}" type="datetimeFigureOut">
              <a:rPr lang="en-US" smtClean="0"/>
              <a:t>11/25/23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D2061-5B91-5999-78AF-11681B771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D7B4B-2F49-0A67-4FCC-D0301A3904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17AFC-DFF7-2C44-AE0F-68D14A6B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512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2" r:id="rId1"/>
    <p:sldLayoutId id="2147484323" r:id="rId2"/>
    <p:sldLayoutId id="2147484324" r:id="rId3"/>
    <p:sldLayoutId id="2147484325" r:id="rId4"/>
    <p:sldLayoutId id="2147484326" r:id="rId5"/>
    <p:sldLayoutId id="2147484327" r:id="rId6"/>
    <p:sldLayoutId id="2147484328" r:id="rId7"/>
    <p:sldLayoutId id="2147484329" r:id="rId8"/>
    <p:sldLayoutId id="2147484330" r:id="rId9"/>
    <p:sldLayoutId id="2147484331" r:id="rId10"/>
    <p:sldLayoutId id="21474843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E286C-ED4A-E648-C786-E474B91DE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Synchronization</a:t>
            </a:r>
            <a:br>
              <a:rPr lang="en-US" dirty="0"/>
            </a:br>
            <a:r>
              <a:rPr lang="en-US" dirty="0"/>
              <a:t>Overhead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E911B3-218F-40FD-CD48-B601BF1E28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Ronald Maule</a:t>
            </a:r>
          </a:p>
        </p:txBody>
      </p:sp>
    </p:spTree>
    <p:extLst>
      <p:ext uri="{BB962C8B-B14F-4D97-AF65-F5344CB8AC3E}">
        <p14:creationId xmlns:p14="http://schemas.microsoft.com/office/powerpoint/2010/main" val="1487908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C58F8-F7A0-6D90-CC9B-CB45DFD4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96355-D03C-328C-CD72-3BE757044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Matrix multiplication with threads</a:t>
            </a:r>
          </a:p>
        </p:txBody>
      </p:sp>
    </p:spTree>
    <p:extLst>
      <p:ext uri="{BB962C8B-B14F-4D97-AF65-F5344CB8AC3E}">
        <p14:creationId xmlns:p14="http://schemas.microsoft.com/office/powerpoint/2010/main" val="2294480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FDCAD-FD68-E38E-3CCC-E651DA278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99932-3CC2-6161-C696-281AFE3E6F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 time to multiply two randomly generated 1000x1000 matrices</a:t>
            </a:r>
          </a:p>
          <a:p>
            <a:pPr lvl="1"/>
            <a:r>
              <a:rPr lang="en-US" dirty="0"/>
              <a:t>All tests use same matrices</a:t>
            </a:r>
          </a:p>
          <a:p>
            <a:r>
              <a:rPr lang="en-US" dirty="0"/>
              <a:t>Done with 1-15 threads on computer with 6 cores</a:t>
            </a:r>
          </a:p>
          <a:p>
            <a:r>
              <a:rPr lang="en-US" dirty="0"/>
              <a:t>See how number of threads impacts run time</a:t>
            </a:r>
          </a:p>
          <a:p>
            <a:r>
              <a:rPr lang="en-US" dirty="0"/>
              <a:t>Compiled with –O0 to remove optimizations</a:t>
            </a:r>
          </a:p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F297489-5C49-BCBD-A147-B2B6128624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30622"/>
            <a:ext cx="5181600" cy="2941343"/>
          </a:xfrm>
        </p:spPr>
      </p:pic>
    </p:spTree>
    <p:extLst>
      <p:ext uri="{BB962C8B-B14F-4D97-AF65-F5344CB8AC3E}">
        <p14:creationId xmlns:p14="http://schemas.microsoft.com/office/powerpoint/2010/main" val="731603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1CE0F-074B-E7AE-6225-0A89FF72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C0E65-1790-09FE-46E7-4D53A9256C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Time decreases as expected</a:t>
            </a:r>
          </a:p>
          <a:p>
            <a:r>
              <a:rPr lang="en-US" dirty="0"/>
              <a:t>2 threads is half of 1 thread, 3 is a third, etc..</a:t>
            </a:r>
          </a:p>
          <a:p>
            <a:r>
              <a:rPr lang="en-US" dirty="0"/>
              <a:t>At 6 threads it levels out and there are no longer improvements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FFAFD7-50B5-2C99-57DA-3A1F3930B3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199" y="2484620"/>
            <a:ext cx="5713421" cy="3344680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09668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F2A9275-D922-027B-14C3-DF9929DB8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CCF2AF87-3682-79EE-9EE8-0E2BAC7CEB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37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FE751-DEEF-3157-6782-0B1FA464C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F4C73-00C2-A725-6F99-4C0F4BD93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Testing overhead time for the following:</a:t>
            </a:r>
          </a:p>
          <a:p>
            <a:pPr lvl="1"/>
            <a:r>
              <a:rPr lang="en-US" dirty="0"/>
              <a:t>Atomic variable		&lt;</a:t>
            </a:r>
            <a:r>
              <a:rPr lang="en-US" dirty="0" err="1"/>
              <a:t>stdatomic.h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Conditional Variable	&lt;</a:t>
            </a:r>
            <a:r>
              <a:rPr lang="en-US" dirty="0" err="1"/>
              <a:t>pthread.h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Mutex			&lt;</a:t>
            </a:r>
            <a:r>
              <a:rPr lang="en-US" dirty="0" err="1"/>
              <a:t>pthread.h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Semaphore		&lt;dispatch/</a:t>
            </a:r>
            <a:r>
              <a:rPr lang="en-US" dirty="0" err="1"/>
              <a:t>dispatch.h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Spinlock			&lt;</a:t>
            </a:r>
            <a:r>
              <a:rPr lang="en-US" dirty="0" err="1"/>
              <a:t>pthread.h</a:t>
            </a:r>
            <a:r>
              <a:rPr lang="en-US" dirty="0"/>
              <a:t>&gt;</a:t>
            </a:r>
          </a:p>
          <a:p>
            <a:r>
              <a:rPr lang="en-US" dirty="0"/>
              <a:t>Measuring run time of each with a simple example</a:t>
            </a:r>
          </a:p>
          <a:p>
            <a:pPr lvl="1"/>
            <a:r>
              <a:rPr lang="en-US" dirty="0"/>
              <a:t>Excluding conditional variables because they are used to solve a specific problem</a:t>
            </a:r>
          </a:p>
          <a:p>
            <a:r>
              <a:rPr lang="en-US" dirty="0"/>
              <a:t>Test how increasing the number of threads impacts run time</a:t>
            </a:r>
          </a:p>
        </p:txBody>
      </p:sp>
    </p:spTree>
    <p:extLst>
      <p:ext uri="{BB962C8B-B14F-4D97-AF65-F5344CB8AC3E}">
        <p14:creationId xmlns:p14="http://schemas.microsoft.com/office/powerpoint/2010/main" val="3543288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731C7-8746-F291-FF9E-9C1CE1D46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Overhead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FD07B-ED58-6BC7-BA49-264FB632C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Iterating a variable in a critical section</a:t>
            </a:r>
          </a:p>
        </p:txBody>
      </p:sp>
    </p:spTree>
    <p:extLst>
      <p:ext uri="{BB962C8B-B14F-4D97-AF65-F5344CB8AC3E}">
        <p14:creationId xmlns:p14="http://schemas.microsoft.com/office/powerpoint/2010/main" val="7451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8BCF-CA1C-5EC9-9A88-594CBE7B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A1B97-D4C1-4D83-F406-94125F704B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Increment x in a loop</a:t>
            </a:r>
          </a:p>
          <a:p>
            <a:r>
              <a:rPr lang="en-US" dirty="0"/>
              <a:t>Time this for one iteration, then two iterations, then three iterations, etc.</a:t>
            </a:r>
          </a:p>
          <a:p>
            <a:r>
              <a:rPr lang="en-US" dirty="0"/>
              <a:t>Done up to 10,000 iterations</a:t>
            </a:r>
          </a:p>
          <a:p>
            <a:r>
              <a:rPr lang="en-US" dirty="0"/>
              <a:t>Measure </a:t>
            </a:r>
            <a:r>
              <a:rPr lang="en-US"/>
              <a:t>number of CPU </a:t>
            </a:r>
            <a:r>
              <a:rPr lang="en-US" dirty="0"/>
              <a:t>cycles</a:t>
            </a:r>
          </a:p>
          <a:p>
            <a:r>
              <a:rPr lang="en-US" dirty="0"/>
              <a:t>Tested with and without initializing a new object for each run</a:t>
            </a:r>
          </a:p>
          <a:p>
            <a:r>
              <a:rPr lang="en-US" dirty="0"/>
              <a:t>Compiled with –O0 to remove optimizations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F567EAF-6AD1-DF6B-F3E2-9783F7B03D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76398" y="1825625"/>
            <a:ext cx="4373204" cy="4351338"/>
          </a:xfrm>
        </p:spPr>
      </p:pic>
    </p:spTree>
    <p:extLst>
      <p:ext uri="{BB962C8B-B14F-4D97-AF65-F5344CB8AC3E}">
        <p14:creationId xmlns:p14="http://schemas.microsoft.com/office/powerpoint/2010/main" val="2885728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D026E-CAF9-A43E-322A-8A8D7462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BC499D-2790-53CF-950D-B45B003FFD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Initialization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0F2B0FC-6756-C4B4-F088-80545DDB5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Multi Initialization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ED22CD3-06A5-7987-0BAC-41F44D9B4AC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Higher cost for first run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29FBD1-CDFC-BD60-B4E5-47E51FC34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38" y="3089396"/>
            <a:ext cx="5621261" cy="314423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9D314B87-A869-7835-7C0A-AEDB4B807DB7}"/>
              </a:ext>
            </a:extLst>
          </p:cNvPr>
          <p:cNvSpPr txBox="1">
            <a:spLocks/>
          </p:cNvSpPr>
          <p:nvPr/>
        </p:nvSpPr>
        <p:spPr>
          <a:xfrm>
            <a:off x="836613" y="2549044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More susceptible to noise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2555DFA-BB62-1F90-082F-5CCB3CD019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3089396"/>
            <a:ext cx="5621261" cy="3144236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787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72B83-0897-48D1-42E0-6A3CE6379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(first iteration)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DF6FD-C323-47C6-F384-FC45A76EF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Initialization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3E979-53D2-D56F-C304-826FA971F5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Atomic: 0.000031 seconds</a:t>
            </a:r>
          </a:p>
          <a:p>
            <a:r>
              <a:rPr lang="en-US" dirty="0"/>
              <a:t>Conditional: 0.000001 seconds</a:t>
            </a:r>
          </a:p>
          <a:p>
            <a:r>
              <a:rPr lang="en-US" dirty="0"/>
              <a:t>Mutex: 0.000013 seconds</a:t>
            </a:r>
          </a:p>
          <a:p>
            <a:r>
              <a:rPr lang="en-US" dirty="0"/>
              <a:t>Semaphore: 0.000004 seconds</a:t>
            </a:r>
          </a:p>
          <a:p>
            <a:r>
              <a:rPr lang="en-US" dirty="0"/>
              <a:t>Spinlock: 0.000002 seconds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D313E3-3915-B633-1324-7F5E49D82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Multi Initialization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109C5E-D0E0-86CF-C5D7-8E17A9D03FD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No initialization</a:t>
            </a:r>
          </a:p>
          <a:p>
            <a:r>
              <a:rPr lang="en-US" dirty="0"/>
              <a:t>Conditional: 0.000026 seconds</a:t>
            </a:r>
          </a:p>
          <a:p>
            <a:r>
              <a:rPr lang="en-US" dirty="0"/>
              <a:t>Mutex: 0.000036 seconds</a:t>
            </a:r>
          </a:p>
          <a:p>
            <a:r>
              <a:rPr lang="en-US" dirty="0"/>
              <a:t>Semaphore: 0.000024 seconds</a:t>
            </a:r>
          </a:p>
          <a:p>
            <a:r>
              <a:rPr lang="en-US" dirty="0"/>
              <a:t>Spinlock: 0.000001 seconds</a:t>
            </a:r>
          </a:p>
        </p:txBody>
      </p:sp>
    </p:spTree>
    <p:extLst>
      <p:ext uri="{BB962C8B-B14F-4D97-AF65-F5344CB8AC3E}">
        <p14:creationId xmlns:p14="http://schemas.microsoft.com/office/powerpoint/2010/main" val="224243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4622-9992-0164-D18E-41E891A51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0478-F328-5260-0C70-4A50BCD0AC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number in an array</a:t>
            </a:r>
          </a:p>
        </p:txBody>
      </p:sp>
    </p:spTree>
    <p:extLst>
      <p:ext uri="{BB962C8B-B14F-4D97-AF65-F5344CB8AC3E}">
        <p14:creationId xmlns:p14="http://schemas.microsoft.com/office/powerpoint/2010/main" val="233946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51606-68F0-45C7-988D-435E82467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4F9FE-FE42-0834-8ABF-AD1FD63A52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Two threads reading and writing integers in an array</a:t>
            </a:r>
          </a:p>
          <a:p>
            <a:r>
              <a:rPr lang="en-US" dirty="0"/>
              <a:t>Critical section contains one pass through the array</a:t>
            </a:r>
          </a:p>
          <a:p>
            <a:r>
              <a:rPr lang="en-US" dirty="0"/>
              <a:t>Computed average time over 1,000 runs</a:t>
            </a:r>
          </a:p>
          <a:p>
            <a:r>
              <a:rPr lang="en-US" dirty="0"/>
              <a:t>Conditional variables not tested</a:t>
            </a:r>
          </a:p>
          <a:p>
            <a:pPr lvl="1"/>
            <a:r>
              <a:rPr lang="en-US" dirty="0"/>
              <a:t>They solve a specific problem</a:t>
            </a:r>
          </a:p>
          <a:p>
            <a:pPr lvl="1"/>
            <a:r>
              <a:rPr lang="en-US" dirty="0"/>
              <a:t>Not comparable to other methods</a:t>
            </a:r>
          </a:p>
          <a:p>
            <a:r>
              <a:rPr lang="en-US" dirty="0"/>
              <a:t>Compiled with –O0 to remove optimizations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B2741C-116C-85E2-6962-E77DEB8088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81750" y="2750344"/>
            <a:ext cx="4762500" cy="2501900"/>
          </a:xfrm>
        </p:spPr>
      </p:pic>
    </p:spTree>
    <p:extLst>
      <p:ext uri="{BB962C8B-B14F-4D97-AF65-F5344CB8AC3E}">
        <p14:creationId xmlns:p14="http://schemas.microsoft.com/office/powerpoint/2010/main" val="2452689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FD46A-D479-81F3-E0F7-DF30B1A8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5E484-FEF7-B1C1-8671-991537DBF2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Cycles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D2D6FD-6399-0DF1-9EEC-458E6EFDE4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1250" y="3006726"/>
            <a:ext cx="5673322" cy="3176603"/>
          </a:xfrm>
          <a:ln>
            <a:solidFill>
              <a:schemeClr val="bg1"/>
            </a:solidFill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563BF2-D8EB-B774-2028-7795B1597B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ADE8534-FDDF-2557-A0FE-91BD94D69DE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5164" y="3006725"/>
            <a:ext cx="5183188" cy="3176603"/>
          </a:xfrm>
          <a:ln>
            <a:solidFill>
              <a:schemeClr val="bg1"/>
            </a:solidFill>
          </a:ln>
        </p:spPr>
      </p:pic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413FA1CD-83B0-2241-AC5D-CC4CE2C59797}"/>
              </a:ext>
            </a:extLst>
          </p:cNvPr>
          <p:cNvSpPr txBox="1">
            <a:spLocks/>
          </p:cNvSpPr>
          <p:nvPr/>
        </p:nvSpPr>
        <p:spPr>
          <a:xfrm>
            <a:off x="836613" y="2549044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Atomic &gt; Semaphore</a:t>
            </a: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4A57B696-FC1F-5A9F-1244-8E4E73F6A1EF}"/>
              </a:ext>
            </a:extLst>
          </p:cNvPr>
          <p:cNvSpPr txBox="1">
            <a:spLocks/>
          </p:cNvSpPr>
          <p:nvPr/>
        </p:nvSpPr>
        <p:spPr>
          <a:xfrm>
            <a:off x="6169024" y="2505075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Atomic &lt; Semaphore</a:t>
            </a:r>
          </a:p>
        </p:txBody>
      </p:sp>
    </p:spTree>
    <p:extLst>
      <p:ext uri="{BB962C8B-B14F-4D97-AF65-F5344CB8AC3E}">
        <p14:creationId xmlns:p14="http://schemas.microsoft.com/office/powerpoint/2010/main" val="4261567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</TotalTime>
  <Words>352</Words>
  <Application>Microsoft Macintosh PowerPoint</Application>
  <PresentationFormat>Widescreen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Synchronization Overhead Testing</vt:lpstr>
      <vt:lpstr>Table of Contents</vt:lpstr>
      <vt:lpstr>Overhead Testing</vt:lpstr>
      <vt:lpstr>Method</vt:lpstr>
      <vt:lpstr>Results</vt:lpstr>
      <vt:lpstr>Results (first iteration)</vt:lpstr>
      <vt:lpstr>Simple example</vt:lpstr>
      <vt:lpstr>Method</vt:lpstr>
      <vt:lpstr>Results</vt:lpstr>
      <vt:lpstr>Thread testing</vt:lpstr>
      <vt:lpstr>Method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 Maule</dc:creator>
  <cp:lastModifiedBy>Ronald Maule</cp:lastModifiedBy>
  <cp:revision>31</cp:revision>
  <dcterms:created xsi:type="dcterms:W3CDTF">2023-11-25T18:30:03Z</dcterms:created>
  <dcterms:modified xsi:type="dcterms:W3CDTF">2023-11-26T00:48:34Z</dcterms:modified>
</cp:coreProperties>
</file>

<file path=docProps/thumbnail.jpeg>
</file>